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0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mila Giudice" userId="87746eea383700be" providerId="LiveId" clId="{54F4CEEA-1C7F-4256-8DFD-31849759FB87}"/>
    <pc:docChg chg="delSld modSld">
      <pc:chgData name="Camila Giudice" userId="87746eea383700be" providerId="LiveId" clId="{54F4CEEA-1C7F-4256-8DFD-31849759FB87}" dt="2024-04-23T06:27:14.968" v="64" actId="1076"/>
      <pc:docMkLst>
        <pc:docMk/>
      </pc:docMkLst>
      <pc:sldChg chg="addSp modSp mod">
        <pc:chgData name="Camila Giudice" userId="87746eea383700be" providerId="LiveId" clId="{54F4CEEA-1C7F-4256-8DFD-31849759FB87}" dt="2024-04-23T06:27:09.729" v="62" actId="1076"/>
        <pc:sldMkLst>
          <pc:docMk/>
          <pc:sldMk cId="1819000269" sldId="259"/>
        </pc:sldMkLst>
        <pc:spChg chg="mod">
          <ac:chgData name="Camila Giudice" userId="87746eea383700be" providerId="LiveId" clId="{54F4CEEA-1C7F-4256-8DFD-31849759FB87}" dt="2024-04-23T06:22:05.142" v="18" actId="1076"/>
          <ac:spMkLst>
            <pc:docMk/>
            <pc:sldMk cId="1819000269" sldId="259"/>
            <ac:spMk id="2" creationId="{E7355640-53DC-16B5-0333-4110C2CFD0CA}"/>
          </ac:spMkLst>
        </pc:spChg>
        <pc:picChg chg="add mod modCrop">
          <ac:chgData name="Camila Giudice" userId="87746eea383700be" providerId="LiveId" clId="{54F4CEEA-1C7F-4256-8DFD-31849759FB87}" dt="2024-04-23T06:27:09.729" v="62" actId="1076"/>
          <ac:picMkLst>
            <pc:docMk/>
            <pc:sldMk cId="1819000269" sldId="259"/>
            <ac:picMk id="4" creationId="{9D18D9CF-4543-DFCF-C289-B25E3977C6E0}"/>
          </ac:picMkLst>
        </pc:picChg>
      </pc:sldChg>
      <pc:sldChg chg="addSp modSp mod">
        <pc:chgData name="Camila Giudice" userId="87746eea383700be" providerId="LiveId" clId="{54F4CEEA-1C7F-4256-8DFD-31849759FB87}" dt="2024-04-23T06:27:14.968" v="64" actId="1076"/>
        <pc:sldMkLst>
          <pc:docMk/>
          <pc:sldMk cId="575471191" sldId="260"/>
        </pc:sldMkLst>
        <pc:spChg chg="mod">
          <ac:chgData name="Camila Giudice" userId="87746eea383700be" providerId="LiveId" clId="{54F4CEEA-1C7F-4256-8DFD-31849759FB87}" dt="2024-04-23T06:23:12.373" v="30" actId="1076"/>
          <ac:spMkLst>
            <pc:docMk/>
            <pc:sldMk cId="575471191" sldId="260"/>
            <ac:spMk id="2" creationId="{E7355640-53DC-16B5-0333-4110C2CFD0CA}"/>
          </ac:spMkLst>
        </pc:spChg>
        <pc:picChg chg="add mod modCrop">
          <ac:chgData name="Camila Giudice" userId="87746eea383700be" providerId="LiveId" clId="{54F4CEEA-1C7F-4256-8DFD-31849759FB87}" dt="2024-04-23T06:27:14.968" v="64" actId="1076"/>
          <ac:picMkLst>
            <pc:docMk/>
            <pc:sldMk cId="575471191" sldId="260"/>
            <ac:picMk id="4" creationId="{207F9650-313B-9383-919C-786AE8D42321}"/>
          </ac:picMkLst>
        </pc:picChg>
      </pc:sldChg>
      <pc:sldChg chg="del">
        <pc:chgData name="Camila Giudice" userId="87746eea383700be" providerId="LiveId" clId="{54F4CEEA-1C7F-4256-8DFD-31849759FB87}" dt="2024-04-23T06:27:01.599" v="60" actId="2696"/>
        <pc:sldMkLst>
          <pc:docMk/>
          <pc:sldMk cId="4068074959" sldId="261"/>
        </pc:sldMkLst>
      </pc:sldChg>
      <pc:sldChg chg="addSp modSp mod">
        <pc:chgData name="Camila Giudice" userId="87746eea383700be" providerId="LiveId" clId="{54F4CEEA-1C7F-4256-8DFD-31849759FB87}" dt="2024-04-23T06:26:30.947" v="55" actId="1076"/>
        <pc:sldMkLst>
          <pc:docMk/>
          <pc:sldMk cId="1627532929" sldId="262"/>
        </pc:sldMkLst>
        <pc:picChg chg="add mod">
          <ac:chgData name="Camila Giudice" userId="87746eea383700be" providerId="LiveId" clId="{54F4CEEA-1C7F-4256-8DFD-31849759FB87}" dt="2024-04-23T06:26:30.947" v="55" actId="1076"/>
          <ac:picMkLst>
            <pc:docMk/>
            <pc:sldMk cId="1627532929" sldId="262"/>
            <ac:picMk id="4" creationId="{4DC59085-38EB-AE06-C9C5-8F538C7ACC50}"/>
          </ac:picMkLst>
        </pc:picChg>
      </pc:sldChg>
      <pc:sldChg chg="del">
        <pc:chgData name="Camila Giudice" userId="87746eea383700be" providerId="LiveId" clId="{54F4CEEA-1C7F-4256-8DFD-31849759FB87}" dt="2024-04-23T06:24:22.510" v="39" actId="2696"/>
        <pc:sldMkLst>
          <pc:docMk/>
          <pc:sldMk cId="2699189872" sldId="263"/>
        </pc:sldMkLst>
      </pc:sldChg>
      <pc:sldChg chg="addSp modSp mod">
        <pc:chgData name="Camila Giudice" userId="87746eea383700be" providerId="LiveId" clId="{54F4CEEA-1C7F-4256-8DFD-31849759FB87}" dt="2024-04-23T06:26:36.202" v="57" actId="1076"/>
        <pc:sldMkLst>
          <pc:docMk/>
          <pc:sldMk cId="1338679533" sldId="264"/>
        </pc:sldMkLst>
        <pc:picChg chg="add mod modCrop">
          <ac:chgData name="Camila Giudice" userId="87746eea383700be" providerId="LiveId" clId="{54F4CEEA-1C7F-4256-8DFD-31849759FB87}" dt="2024-04-23T06:26:36.202" v="57" actId="1076"/>
          <ac:picMkLst>
            <pc:docMk/>
            <pc:sldMk cId="1338679533" sldId="264"/>
            <ac:picMk id="4" creationId="{0ECBE794-521C-FCE3-EABB-0B3BB9B7B5AA}"/>
          </ac:picMkLst>
        </pc:picChg>
      </pc:sldChg>
      <pc:sldChg chg="addSp modSp mod">
        <pc:chgData name="Camila Giudice" userId="87746eea383700be" providerId="LiveId" clId="{54F4CEEA-1C7F-4256-8DFD-31849759FB87}" dt="2024-04-23T06:26:43.694" v="59" actId="1076"/>
        <pc:sldMkLst>
          <pc:docMk/>
          <pc:sldMk cId="2696029541" sldId="265"/>
        </pc:sldMkLst>
        <pc:picChg chg="add mod modCrop">
          <ac:chgData name="Camila Giudice" userId="87746eea383700be" providerId="LiveId" clId="{54F4CEEA-1C7F-4256-8DFD-31849759FB87}" dt="2024-04-23T06:26:43.694" v="59" actId="1076"/>
          <ac:picMkLst>
            <pc:docMk/>
            <pc:sldMk cId="2696029541" sldId="265"/>
            <ac:picMk id="4" creationId="{6416023E-7F62-2896-0934-4B70B9A10B71}"/>
          </ac:picMkLst>
        </pc:picChg>
      </pc:sldChg>
      <pc:sldChg chg="addSp modSp mod">
        <pc:chgData name="Camila Giudice" userId="87746eea383700be" providerId="LiveId" clId="{54F4CEEA-1C7F-4256-8DFD-31849759FB87}" dt="2024-04-23T06:20:31.061" v="7" actId="732"/>
        <pc:sldMkLst>
          <pc:docMk/>
          <pc:sldMk cId="3959358881" sldId="266"/>
        </pc:sldMkLst>
        <pc:picChg chg="add mod modCrop">
          <ac:chgData name="Camila Giudice" userId="87746eea383700be" providerId="LiveId" clId="{54F4CEEA-1C7F-4256-8DFD-31849759FB87}" dt="2024-04-23T06:20:31.061" v="7" actId="732"/>
          <ac:picMkLst>
            <pc:docMk/>
            <pc:sldMk cId="3959358881" sldId="266"/>
            <ac:picMk id="4" creationId="{1BD226A9-2163-1BE8-50EB-0376C978DE87}"/>
          </ac:picMkLst>
        </pc:picChg>
      </pc:sldChg>
      <pc:sldChg chg="addSp modSp mod">
        <pc:chgData name="Camila Giudice" userId="87746eea383700be" providerId="LiveId" clId="{54F4CEEA-1C7F-4256-8DFD-31849759FB87}" dt="2024-04-23T06:21:02.176" v="10" actId="1076"/>
        <pc:sldMkLst>
          <pc:docMk/>
          <pc:sldMk cId="3492739410" sldId="267"/>
        </pc:sldMkLst>
        <pc:picChg chg="add mod modCrop">
          <ac:chgData name="Camila Giudice" userId="87746eea383700be" providerId="LiveId" clId="{54F4CEEA-1C7F-4256-8DFD-31849759FB87}" dt="2024-04-23T06:21:02.176" v="10" actId="1076"/>
          <ac:picMkLst>
            <pc:docMk/>
            <pc:sldMk cId="3492739410" sldId="267"/>
            <ac:picMk id="4" creationId="{2C618B24-0492-9F63-9199-B26A32143B25}"/>
          </ac:picMkLst>
        </pc:picChg>
      </pc:sldChg>
      <pc:sldChg chg="del">
        <pc:chgData name="Camila Giudice" userId="87746eea383700be" providerId="LiveId" clId="{54F4CEEA-1C7F-4256-8DFD-31849759FB87}" dt="2024-04-23T06:21:10.027" v="11" actId="2696"/>
        <pc:sldMkLst>
          <pc:docMk/>
          <pc:sldMk cId="1642110775" sldId="268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A13CFE-E11D-FB46-BE8C-79D17ABC04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6231" y="2662448"/>
            <a:ext cx="7766936" cy="1646302"/>
          </a:xfrm>
        </p:spPr>
        <p:txBody>
          <a:bodyPr/>
          <a:lstStyle/>
          <a:p>
            <a:pPr algn="ctr"/>
            <a:r>
              <a:rPr lang="es-ES" b="1" dirty="0"/>
              <a:t>Au Pistache</a:t>
            </a:r>
            <a:br>
              <a:rPr lang="es-ES" dirty="0"/>
            </a:br>
            <a:r>
              <a:rPr lang="es-ES" sz="2800" i="1" dirty="0"/>
              <a:t>Gluten Free Bakery</a:t>
            </a:r>
            <a:endParaRPr lang="es-AR" i="1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B37303A-9553-8616-2797-0A5CE57F2E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50299" y="6512659"/>
            <a:ext cx="7766936" cy="319689"/>
          </a:xfrm>
        </p:spPr>
        <p:txBody>
          <a:bodyPr>
            <a:normAutofit fontScale="92500" lnSpcReduction="20000"/>
          </a:bodyPr>
          <a:lstStyle/>
          <a:p>
            <a:r>
              <a:rPr lang="es-ES" b="1" dirty="0"/>
              <a:t>Camila Giudice-Cesar Vergara</a:t>
            </a:r>
            <a:endParaRPr lang="es-AR" b="1" dirty="0"/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042965AF-B98B-5F13-616F-9D050C99B13D}"/>
              </a:ext>
            </a:extLst>
          </p:cNvPr>
          <p:cNvGrpSpPr/>
          <p:nvPr/>
        </p:nvGrpSpPr>
        <p:grpSpPr>
          <a:xfrm>
            <a:off x="4869158" y="4237313"/>
            <a:ext cx="401081" cy="396686"/>
            <a:chOff x="2954796" y="4831988"/>
            <a:chExt cx="1330398" cy="1330398"/>
          </a:xfrm>
        </p:grpSpPr>
        <p:pic>
          <p:nvPicPr>
            <p:cNvPr id="11" name="Gráfico 10" descr="Cereal contorno">
              <a:extLst>
                <a:ext uri="{FF2B5EF4-FFF2-40B4-BE49-F238E27FC236}">
                  <a16:creationId xmlns:a16="http://schemas.microsoft.com/office/drawing/2014/main" id="{2F5A360F-660B-61AE-DE71-5AB655575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162795" y="5039987"/>
              <a:ext cx="914400" cy="914400"/>
            </a:xfrm>
            <a:prstGeom prst="rect">
              <a:avLst/>
            </a:prstGeom>
          </p:spPr>
        </p:pic>
        <p:pic>
          <p:nvPicPr>
            <p:cNvPr id="19" name="Gráfico 18" descr="Señal de negación contorno">
              <a:extLst>
                <a:ext uri="{FF2B5EF4-FFF2-40B4-BE49-F238E27FC236}">
                  <a16:creationId xmlns:a16="http://schemas.microsoft.com/office/drawing/2014/main" id="{6307C2C2-9901-5502-13AE-A0F1959D8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54796" y="4831988"/>
              <a:ext cx="1330398" cy="1330398"/>
            </a:xfrm>
            <a:prstGeom prst="rect">
              <a:avLst/>
            </a:prstGeom>
          </p:spPr>
        </p:pic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D23B384B-5E10-2D93-AAAB-D519F6120CBD}"/>
              </a:ext>
            </a:extLst>
          </p:cNvPr>
          <p:cNvGrpSpPr/>
          <p:nvPr/>
        </p:nvGrpSpPr>
        <p:grpSpPr>
          <a:xfrm>
            <a:off x="7314371" y="2838852"/>
            <a:ext cx="1638795" cy="1531917"/>
            <a:chOff x="4030081" y="2715463"/>
            <a:chExt cx="1638795" cy="1531917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1795AE46-81AD-2BBF-943E-6E34555518E1}"/>
                </a:ext>
              </a:extLst>
            </p:cNvPr>
            <p:cNvSpPr/>
            <p:nvPr/>
          </p:nvSpPr>
          <p:spPr>
            <a:xfrm>
              <a:off x="4101332" y="2787271"/>
              <a:ext cx="1496291" cy="1388300"/>
            </a:xfrm>
            <a:prstGeom prst="ellipse">
              <a:avLst/>
            </a:prstGeom>
            <a:solidFill>
              <a:srgbClr val="F9F0E8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01AB2E-574C-F45B-D227-6C49F1D0600A}"/>
                </a:ext>
              </a:extLst>
            </p:cNvPr>
            <p:cNvSpPr/>
            <p:nvPr/>
          </p:nvSpPr>
          <p:spPr>
            <a:xfrm>
              <a:off x="4030081" y="2715463"/>
              <a:ext cx="1638795" cy="1531917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32" name="Imagen 31" descr="Una ensalada de verduras&#10;&#10;Descripción generada automáticamente">
              <a:extLst>
                <a:ext uri="{FF2B5EF4-FFF2-40B4-BE49-F238E27FC236}">
                  <a16:creationId xmlns:a16="http://schemas.microsoft.com/office/drawing/2014/main" id="{5F825EF9-7435-7D4B-00AB-37FA0A692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Cutout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74732" y="3026243"/>
              <a:ext cx="1054518" cy="838028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sp>
        <p:nvSpPr>
          <p:cNvPr id="33" name="Título 4">
            <a:extLst>
              <a:ext uri="{FF2B5EF4-FFF2-40B4-BE49-F238E27FC236}">
                <a16:creationId xmlns:a16="http://schemas.microsoft.com/office/drawing/2014/main" id="{C046F18F-0FE7-81BF-35CF-66CC39437561}"/>
              </a:ext>
            </a:extLst>
          </p:cNvPr>
          <p:cNvSpPr txBox="1">
            <a:spLocks/>
          </p:cNvSpPr>
          <p:nvPr/>
        </p:nvSpPr>
        <p:spPr>
          <a:xfrm>
            <a:off x="2539629" y="4934881"/>
            <a:ext cx="4551513" cy="18974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sz="1800" dirty="0"/>
              <a:t>E-Commerce / Sistema de gestión</a:t>
            </a:r>
            <a:endParaRPr lang="es-AR" sz="1800" dirty="0"/>
          </a:p>
        </p:txBody>
      </p:sp>
    </p:spTree>
    <p:extLst>
      <p:ext uri="{BB962C8B-B14F-4D97-AF65-F5344CB8AC3E}">
        <p14:creationId xmlns:p14="http://schemas.microsoft.com/office/powerpoint/2010/main" val="459920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355640-53DC-16B5-0333-4110C2CFD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COCINA</a:t>
            </a:r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C618B24-0492-9F63-9199-B26A32143B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39" t="-2781"/>
          <a:stretch/>
        </p:blipFill>
        <p:spPr>
          <a:xfrm>
            <a:off x="2867891" y="1134094"/>
            <a:ext cx="4536374" cy="521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739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upo 28">
            <a:extLst>
              <a:ext uri="{FF2B5EF4-FFF2-40B4-BE49-F238E27FC236}">
                <a16:creationId xmlns:a16="http://schemas.microsoft.com/office/drawing/2014/main" id="{D23B384B-5E10-2D93-AAAB-D519F6120CBD}"/>
              </a:ext>
            </a:extLst>
          </p:cNvPr>
          <p:cNvGrpSpPr/>
          <p:nvPr/>
        </p:nvGrpSpPr>
        <p:grpSpPr>
          <a:xfrm>
            <a:off x="1258474" y="1515125"/>
            <a:ext cx="410527" cy="374074"/>
            <a:chOff x="4030081" y="2715463"/>
            <a:chExt cx="1638795" cy="1531917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1795AE46-81AD-2BBF-943E-6E34555518E1}"/>
                </a:ext>
              </a:extLst>
            </p:cNvPr>
            <p:cNvSpPr/>
            <p:nvPr/>
          </p:nvSpPr>
          <p:spPr>
            <a:xfrm>
              <a:off x="4101332" y="2787271"/>
              <a:ext cx="1496291" cy="1388300"/>
            </a:xfrm>
            <a:prstGeom prst="ellipse">
              <a:avLst/>
            </a:prstGeom>
            <a:solidFill>
              <a:srgbClr val="F9F0E8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01AB2E-574C-F45B-D227-6C49F1D0600A}"/>
                </a:ext>
              </a:extLst>
            </p:cNvPr>
            <p:cNvSpPr/>
            <p:nvPr/>
          </p:nvSpPr>
          <p:spPr>
            <a:xfrm>
              <a:off x="4030081" y="2715463"/>
              <a:ext cx="1638795" cy="1531917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32" name="Imagen 31" descr="Una ensalada de verduras&#10;&#10;Descripción generada automáticamente">
              <a:extLst>
                <a:ext uri="{FF2B5EF4-FFF2-40B4-BE49-F238E27FC236}">
                  <a16:creationId xmlns:a16="http://schemas.microsoft.com/office/drawing/2014/main" id="{5F825EF9-7435-7D4B-00AB-37FA0A692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74732" y="3026243"/>
              <a:ext cx="1054518" cy="838028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sp>
        <p:nvSpPr>
          <p:cNvPr id="33" name="Título 4">
            <a:extLst>
              <a:ext uri="{FF2B5EF4-FFF2-40B4-BE49-F238E27FC236}">
                <a16:creationId xmlns:a16="http://schemas.microsoft.com/office/drawing/2014/main" id="{C046F18F-0FE7-81BF-35CF-66CC39437561}"/>
              </a:ext>
            </a:extLst>
          </p:cNvPr>
          <p:cNvSpPr txBox="1">
            <a:spLocks/>
          </p:cNvSpPr>
          <p:nvPr/>
        </p:nvSpPr>
        <p:spPr>
          <a:xfrm>
            <a:off x="2539629" y="4934881"/>
            <a:ext cx="4551513" cy="18974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sz="1800" dirty="0"/>
              <a:t>E-Commerce / Sistema de gestión</a:t>
            </a:r>
            <a:endParaRPr lang="es-AR" sz="1800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CC98B42-3B8B-D290-A5BE-E6F752563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425" y="611715"/>
            <a:ext cx="2974767" cy="903410"/>
          </a:xfrm>
        </p:spPr>
        <p:txBody>
          <a:bodyPr/>
          <a:lstStyle/>
          <a:p>
            <a:pPr algn="l"/>
            <a:r>
              <a:rPr lang="es-ES" sz="1800" dirty="0"/>
              <a:t>Presentación del proyecto</a:t>
            </a:r>
            <a:br>
              <a:rPr lang="es-ES" sz="1600" dirty="0"/>
            </a:br>
            <a:endParaRPr lang="es-AR" sz="1600" dirty="0"/>
          </a:p>
        </p:txBody>
      </p:sp>
      <p:sp>
        <p:nvSpPr>
          <p:cNvPr id="6" name="Título 4">
            <a:extLst>
              <a:ext uri="{FF2B5EF4-FFF2-40B4-BE49-F238E27FC236}">
                <a16:creationId xmlns:a16="http://schemas.microsoft.com/office/drawing/2014/main" id="{70B1142A-95D0-1D4D-A29A-4135DF9A3F38}"/>
              </a:ext>
            </a:extLst>
          </p:cNvPr>
          <p:cNvSpPr txBox="1">
            <a:spLocks/>
          </p:cNvSpPr>
          <p:nvPr/>
        </p:nvSpPr>
        <p:spPr>
          <a:xfrm>
            <a:off x="1769425" y="5027937"/>
            <a:ext cx="7196445" cy="6958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just"/>
            <a:r>
              <a:rPr lang="es-ES" sz="1400" dirty="0"/>
              <a:t>Au Pistache es una pastelería/panadería cuyo objetivo es brindar opciones de panificados y repostería libre de gluten, con un ingrediente central en todas sus recetas: el pistacho.</a:t>
            </a:r>
          </a:p>
          <a:p>
            <a:pPr algn="just"/>
            <a:endParaRPr lang="es-ES" sz="1400" dirty="0"/>
          </a:p>
          <a:p>
            <a:pPr algn="just"/>
            <a:r>
              <a:rPr lang="es-ES" sz="1400" dirty="0"/>
              <a:t>La fase inicial del proyecto sería un E-Commerce (Para producción WEB) que permitiría a los </a:t>
            </a:r>
            <a:r>
              <a:rPr lang="es-ES" sz="1400" b="1" dirty="0">
                <a:solidFill>
                  <a:schemeClr val="accent2"/>
                </a:solidFill>
              </a:rPr>
              <a:t>Clientes</a:t>
            </a:r>
            <a:r>
              <a:rPr lang="es-ES" sz="1400" dirty="0"/>
              <a:t> registrarse, loguearse, adquirir los productos, y que luego de los pedidos tener la opción de calificar/enviar una reseña (que en caso de ser de 4 o más estrellas, sea visible en la página, caso contrario solo visibles para los encargados).</a:t>
            </a:r>
          </a:p>
          <a:p>
            <a:pPr algn="just"/>
            <a:endParaRPr lang="es-ES" sz="1400" dirty="0"/>
          </a:p>
          <a:p>
            <a:pPr algn="just"/>
            <a:r>
              <a:rPr lang="es-ES" sz="1400" dirty="0"/>
              <a:t>La fase secundaria del proyecto (a desarrollar por completo para </a:t>
            </a:r>
            <a:r>
              <a:rPr lang="es-ES" sz="1400"/>
              <a:t>el Trabajo </a:t>
            </a:r>
            <a:r>
              <a:rPr lang="es-ES" sz="1400" dirty="0"/>
              <a:t>final) es generar un sistema de gestión para los usuarios con rol de </a:t>
            </a:r>
            <a:r>
              <a:rPr lang="es-ES" sz="1400" b="1" dirty="0">
                <a:solidFill>
                  <a:schemeClr val="accent2"/>
                </a:solidFill>
              </a:rPr>
              <a:t>Encargados </a:t>
            </a:r>
            <a:r>
              <a:rPr lang="es-ES" sz="1400" dirty="0"/>
              <a:t>donde se pueda: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Controlar el historial de ventas realizadas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Controlar los pedidos pendientes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Manejar el stock de productos terminados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Manejar el stock de materia prima (que se actualizará automáticamente al momento de vender un producto terminado en stock, y posteriormente automatizar el pedido a proveedores al llegar a determinado límite)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Pagos y cobranzas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Un ABM de recetas con permiso de modificación únicamente con rol </a:t>
            </a:r>
            <a:r>
              <a:rPr lang="es-ES" sz="1400" b="1" dirty="0">
                <a:solidFill>
                  <a:schemeClr val="accent2"/>
                </a:solidFill>
              </a:rPr>
              <a:t>ADMIN</a:t>
            </a:r>
            <a:r>
              <a:rPr lang="es-ES" sz="1400" dirty="0"/>
              <a:t>, y únicamente visible (de lectura) para los usuarios con rol </a:t>
            </a:r>
            <a:r>
              <a:rPr lang="es-ES" sz="1400" b="1" dirty="0">
                <a:solidFill>
                  <a:schemeClr val="accent2"/>
                </a:solidFill>
              </a:rPr>
              <a:t>Cocina</a:t>
            </a:r>
            <a:r>
              <a:rPr lang="es-ES" sz="1400" b="1" dirty="0"/>
              <a:t>.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37202674-E0B8-0FA2-B204-1FD5989DCF17}"/>
              </a:ext>
            </a:extLst>
          </p:cNvPr>
          <p:cNvGrpSpPr/>
          <p:nvPr/>
        </p:nvGrpSpPr>
        <p:grpSpPr>
          <a:xfrm>
            <a:off x="1265485" y="2374523"/>
            <a:ext cx="410527" cy="374074"/>
            <a:chOff x="4030081" y="2715463"/>
            <a:chExt cx="1638795" cy="1531917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1B7CA47C-DB71-718A-AB95-0E0FDCFA0820}"/>
                </a:ext>
              </a:extLst>
            </p:cNvPr>
            <p:cNvSpPr/>
            <p:nvPr/>
          </p:nvSpPr>
          <p:spPr>
            <a:xfrm>
              <a:off x="4101332" y="2787271"/>
              <a:ext cx="1496291" cy="1388300"/>
            </a:xfrm>
            <a:prstGeom prst="ellipse">
              <a:avLst/>
            </a:prstGeom>
            <a:solidFill>
              <a:srgbClr val="F9F0E8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45268216-9729-D35C-8E7F-E673B651C6A2}"/>
                </a:ext>
              </a:extLst>
            </p:cNvPr>
            <p:cNvSpPr/>
            <p:nvPr/>
          </p:nvSpPr>
          <p:spPr>
            <a:xfrm>
              <a:off x="4030081" y="2715463"/>
              <a:ext cx="1638795" cy="1531917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0" name="Imagen 9" descr="Una ensalada de verduras&#10;&#10;Descripción generada automáticamente">
              <a:extLst>
                <a:ext uri="{FF2B5EF4-FFF2-40B4-BE49-F238E27FC236}">
                  <a16:creationId xmlns:a16="http://schemas.microsoft.com/office/drawing/2014/main" id="{C9D56B05-F5CA-1CEE-9722-08F5DDE82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74732" y="3026243"/>
              <a:ext cx="1054518" cy="838028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0F71ED00-4715-3E20-E163-F157E7DC09D0}"/>
              </a:ext>
            </a:extLst>
          </p:cNvPr>
          <p:cNvGrpSpPr/>
          <p:nvPr/>
        </p:nvGrpSpPr>
        <p:grpSpPr>
          <a:xfrm>
            <a:off x="1258473" y="3429000"/>
            <a:ext cx="410527" cy="374074"/>
            <a:chOff x="4030081" y="2715463"/>
            <a:chExt cx="1638795" cy="1531917"/>
          </a:xfrm>
        </p:grpSpPr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C6A43466-FA3D-95FA-444F-E5C6C113F3C4}"/>
                </a:ext>
              </a:extLst>
            </p:cNvPr>
            <p:cNvSpPr/>
            <p:nvPr/>
          </p:nvSpPr>
          <p:spPr>
            <a:xfrm>
              <a:off x="4101332" y="2787271"/>
              <a:ext cx="1496291" cy="1388300"/>
            </a:xfrm>
            <a:prstGeom prst="ellipse">
              <a:avLst/>
            </a:prstGeom>
            <a:solidFill>
              <a:srgbClr val="F9F0E8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75DDF92C-542B-96FF-1A26-C71804C5249C}"/>
                </a:ext>
              </a:extLst>
            </p:cNvPr>
            <p:cNvSpPr/>
            <p:nvPr/>
          </p:nvSpPr>
          <p:spPr>
            <a:xfrm>
              <a:off x="4030081" y="2715463"/>
              <a:ext cx="1638795" cy="1531917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5" name="Imagen 14" descr="Una ensalada de verduras&#10;&#10;Descripción generada automáticamente">
              <a:extLst>
                <a:ext uri="{FF2B5EF4-FFF2-40B4-BE49-F238E27FC236}">
                  <a16:creationId xmlns:a16="http://schemas.microsoft.com/office/drawing/2014/main" id="{8A2BA86E-E857-88E7-C50D-E1C46F220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74732" y="3026243"/>
              <a:ext cx="1054518" cy="838028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sp>
        <p:nvSpPr>
          <p:cNvPr id="2" name="Subtítulo 2">
            <a:extLst>
              <a:ext uri="{FF2B5EF4-FFF2-40B4-BE49-F238E27FC236}">
                <a16:creationId xmlns:a16="http://schemas.microsoft.com/office/drawing/2014/main" id="{32F54B2B-AEEE-2088-7A2E-6869464D44D4}"/>
              </a:ext>
            </a:extLst>
          </p:cNvPr>
          <p:cNvSpPr txBox="1">
            <a:spLocks/>
          </p:cNvSpPr>
          <p:nvPr/>
        </p:nvSpPr>
        <p:spPr>
          <a:xfrm>
            <a:off x="4367073" y="6538311"/>
            <a:ext cx="7766936" cy="3196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/>
              <a:t>Camila Giudice-Cesar Vergara</a:t>
            </a:r>
            <a:endParaRPr lang="es-AR" b="1" dirty="0"/>
          </a:p>
        </p:txBody>
      </p:sp>
      <p:sp>
        <p:nvSpPr>
          <p:cNvPr id="11" name="Subtítulo 10">
            <a:extLst>
              <a:ext uri="{FF2B5EF4-FFF2-40B4-BE49-F238E27FC236}">
                <a16:creationId xmlns:a16="http://schemas.microsoft.com/office/drawing/2014/main" id="{1594AD49-494B-A489-C633-BB891326D9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38616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upo 28">
            <a:extLst>
              <a:ext uri="{FF2B5EF4-FFF2-40B4-BE49-F238E27FC236}">
                <a16:creationId xmlns:a16="http://schemas.microsoft.com/office/drawing/2014/main" id="{D23B384B-5E10-2D93-AAAB-D519F6120CBD}"/>
              </a:ext>
            </a:extLst>
          </p:cNvPr>
          <p:cNvGrpSpPr/>
          <p:nvPr/>
        </p:nvGrpSpPr>
        <p:grpSpPr>
          <a:xfrm>
            <a:off x="1258471" y="1161338"/>
            <a:ext cx="410527" cy="374074"/>
            <a:chOff x="4030081" y="2715463"/>
            <a:chExt cx="1638795" cy="1531917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1795AE46-81AD-2BBF-943E-6E34555518E1}"/>
                </a:ext>
              </a:extLst>
            </p:cNvPr>
            <p:cNvSpPr/>
            <p:nvPr/>
          </p:nvSpPr>
          <p:spPr>
            <a:xfrm>
              <a:off x="4101332" y="2787271"/>
              <a:ext cx="1496291" cy="1388300"/>
            </a:xfrm>
            <a:prstGeom prst="ellipse">
              <a:avLst/>
            </a:prstGeom>
            <a:solidFill>
              <a:srgbClr val="F9F0E8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0401AB2E-574C-F45B-D227-6C49F1D0600A}"/>
                </a:ext>
              </a:extLst>
            </p:cNvPr>
            <p:cNvSpPr/>
            <p:nvPr/>
          </p:nvSpPr>
          <p:spPr>
            <a:xfrm>
              <a:off x="4030081" y="2715463"/>
              <a:ext cx="1638795" cy="1531917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32" name="Imagen 31" descr="Una ensalada de verduras&#10;&#10;Descripción generada automáticamente">
              <a:extLst>
                <a:ext uri="{FF2B5EF4-FFF2-40B4-BE49-F238E27FC236}">
                  <a16:creationId xmlns:a16="http://schemas.microsoft.com/office/drawing/2014/main" id="{5F825EF9-7435-7D4B-00AB-37FA0A692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74732" y="3026243"/>
              <a:ext cx="1054518" cy="838028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sp>
        <p:nvSpPr>
          <p:cNvPr id="33" name="Título 4">
            <a:extLst>
              <a:ext uri="{FF2B5EF4-FFF2-40B4-BE49-F238E27FC236}">
                <a16:creationId xmlns:a16="http://schemas.microsoft.com/office/drawing/2014/main" id="{C046F18F-0FE7-81BF-35CF-66CC39437561}"/>
              </a:ext>
            </a:extLst>
          </p:cNvPr>
          <p:cNvSpPr txBox="1">
            <a:spLocks/>
          </p:cNvSpPr>
          <p:nvPr/>
        </p:nvSpPr>
        <p:spPr>
          <a:xfrm>
            <a:off x="2539629" y="4934881"/>
            <a:ext cx="4551513" cy="18974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sz="1800" dirty="0"/>
              <a:t>E-Commerce / Sistema de gestión</a:t>
            </a:r>
            <a:endParaRPr lang="es-AR" sz="1800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CC98B42-3B8B-D290-A5BE-E6F752563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425" y="433585"/>
            <a:ext cx="2974767" cy="903410"/>
          </a:xfrm>
        </p:spPr>
        <p:txBody>
          <a:bodyPr/>
          <a:lstStyle/>
          <a:p>
            <a:pPr algn="l"/>
            <a:r>
              <a:rPr lang="es-ES" sz="1800" dirty="0">
                <a:solidFill>
                  <a:schemeClr val="accent2"/>
                </a:solidFill>
              </a:rPr>
              <a:t>Roles</a:t>
            </a:r>
            <a:br>
              <a:rPr lang="es-ES" sz="1600" dirty="0"/>
            </a:br>
            <a:endParaRPr lang="es-AR" sz="1600" dirty="0"/>
          </a:p>
        </p:txBody>
      </p:sp>
      <p:sp>
        <p:nvSpPr>
          <p:cNvPr id="6" name="Título 4">
            <a:extLst>
              <a:ext uri="{FF2B5EF4-FFF2-40B4-BE49-F238E27FC236}">
                <a16:creationId xmlns:a16="http://schemas.microsoft.com/office/drawing/2014/main" id="{70B1142A-95D0-1D4D-A29A-4135DF9A3F38}"/>
              </a:ext>
            </a:extLst>
          </p:cNvPr>
          <p:cNvSpPr txBox="1">
            <a:spLocks/>
          </p:cNvSpPr>
          <p:nvPr/>
        </p:nvSpPr>
        <p:spPr>
          <a:xfrm>
            <a:off x="1769425" y="5416139"/>
            <a:ext cx="7196445" cy="6958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just"/>
            <a:r>
              <a:rPr lang="es-ES" sz="1400" dirty="0"/>
              <a:t>Administrador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ABM de recetas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ABM de usuarios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ABM de productos terminados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ABM de materia prima</a:t>
            </a:r>
          </a:p>
          <a:p>
            <a:pPr algn="just"/>
            <a:endParaRPr lang="es-ES" sz="1400" dirty="0"/>
          </a:p>
          <a:p>
            <a:pPr algn="just"/>
            <a:r>
              <a:rPr lang="es-ES" sz="1400" dirty="0"/>
              <a:t>Encargado (Atención al público y empleado administrativo)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ABM stock de productos terminados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ABM de stock de materia prima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ABM ventas y cobranzas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ABM pedidos a proveedores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Balance de cuenta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Historial de pedidos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ES" sz="1400" dirty="0"/>
          </a:p>
          <a:p>
            <a:pPr algn="just"/>
            <a:r>
              <a:rPr lang="es-ES" sz="1400" dirty="0"/>
              <a:t>Cocina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Vista de productos (con stock disponible) y recetas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ES" sz="1400" dirty="0"/>
          </a:p>
          <a:p>
            <a:pPr algn="just"/>
            <a:r>
              <a:rPr lang="es-ES" sz="1400" dirty="0"/>
              <a:t>Cliente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Productos disponibles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Carrito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Pago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Confirmación de compra (factura) y dirección de retiro una vez realizado el pago.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400" dirty="0"/>
              <a:t>Registro, Login, Log </a:t>
            </a:r>
            <a:r>
              <a:rPr lang="es-ES" sz="1400" dirty="0" err="1"/>
              <a:t>out</a:t>
            </a:r>
            <a:endParaRPr lang="es-ES" sz="1400" dirty="0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37202674-E0B8-0FA2-B204-1FD5989DCF17}"/>
              </a:ext>
            </a:extLst>
          </p:cNvPr>
          <p:cNvGrpSpPr/>
          <p:nvPr/>
        </p:nvGrpSpPr>
        <p:grpSpPr>
          <a:xfrm>
            <a:off x="1240622" y="2435303"/>
            <a:ext cx="410527" cy="374074"/>
            <a:chOff x="4030081" y="2715463"/>
            <a:chExt cx="1638795" cy="1531917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1B7CA47C-DB71-718A-AB95-0E0FDCFA0820}"/>
                </a:ext>
              </a:extLst>
            </p:cNvPr>
            <p:cNvSpPr/>
            <p:nvPr/>
          </p:nvSpPr>
          <p:spPr>
            <a:xfrm>
              <a:off x="4101332" y="2787271"/>
              <a:ext cx="1496291" cy="1388300"/>
            </a:xfrm>
            <a:prstGeom prst="ellipse">
              <a:avLst/>
            </a:prstGeom>
            <a:solidFill>
              <a:srgbClr val="F9F0E8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45268216-9729-D35C-8E7F-E673B651C6A2}"/>
                </a:ext>
              </a:extLst>
            </p:cNvPr>
            <p:cNvSpPr/>
            <p:nvPr/>
          </p:nvSpPr>
          <p:spPr>
            <a:xfrm>
              <a:off x="4030081" y="2715463"/>
              <a:ext cx="1638795" cy="1531917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0" name="Imagen 9" descr="Una ensalada de verduras&#10;&#10;Descripción generada automáticamente">
              <a:extLst>
                <a:ext uri="{FF2B5EF4-FFF2-40B4-BE49-F238E27FC236}">
                  <a16:creationId xmlns:a16="http://schemas.microsoft.com/office/drawing/2014/main" id="{C9D56B05-F5CA-1CEE-9722-08F5DDE82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74732" y="3026243"/>
              <a:ext cx="1054518" cy="838028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0F71ED00-4715-3E20-E163-F157E7DC09D0}"/>
              </a:ext>
            </a:extLst>
          </p:cNvPr>
          <p:cNvGrpSpPr/>
          <p:nvPr/>
        </p:nvGrpSpPr>
        <p:grpSpPr>
          <a:xfrm>
            <a:off x="1240621" y="4120322"/>
            <a:ext cx="410527" cy="374074"/>
            <a:chOff x="4030081" y="2715463"/>
            <a:chExt cx="1638795" cy="1531917"/>
          </a:xfrm>
        </p:grpSpPr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C6A43466-FA3D-95FA-444F-E5C6C113F3C4}"/>
                </a:ext>
              </a:extLst>
            </p:cNvPr>
            <p:cNvSpPr/>
            <p:nvPr/>
          </p:nvSpPr>
          <p:spPr>
            <a:xfrm>
              <a:off x="4101332" y="2787271"/>
              <a:ext cx="1496291" cy="1388300"/>
            </a:xfrm>
            <a:prstGeom prst="ellipse">
              <a:avLst/>
            </a:prstGeom>
            <a:solidFill>
              <a:srgbClr val="F9F0E8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75DDF92C-542B-96FF-1A26-C71804C5249C}"/>
                </a:ext>
              </a:extLst>
            </p:cNvPr>
            <p:cNvSpPr/>
            <p:nvPr/>
          </p:nvSpPr>
          <p:spPr>
            <a:xfrm>
              <a:off x="4030081" y="2715463"/>
              <a:ext cx="1638795" cy="1531917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5" name="Imagen 14" descr="Una ensalada de verduras&#10;&#10;Descripción generada automáticamente">
              <a:extLst>
                <a:ext uri="{FF2B5EF4-FFF2-40B4-BE49-F238E27FC236}">
                  <a16:creationId xmlns:a16="http://schemas.microsoft.com/office/drawing/2014/main" id="{8A2BA86E-E857-88E7-C50D-E1C46F220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74732" y="3026243"/>
              <a:ext cx="1054518" cy="838028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294E181A-8BE7-7EC7-A2C3-C333915840E8}"/>
              </a:ext>
            </a:extLst>
          </p:cNvPr>
          <p:cNvGrpSpPr/>
          <p:nvPr/>
        </p:nvGrpSpPr>
        <p:grpSpPr>
          <a:xfrm>
            <a:off x="1258471" y="4816434"/>
            <a:ext cx="410527" cy="374074"/>
            <a:chOff x="4030081" y="2715463"/>
            <a:chExt cx="1638795" cy="1531917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3FF68C6F-F494-C0BE-6633-CD48ED74E22B}"/>
                </a:ext>
              </a:extLst>
            </p:cNvPr>
            <p:cNvSpPr/>
            <p:nvPr/>
          </p:nvSpPr>
          <p:spPr>
            <a:xfrm>
              <a:off x="4101332" y="2787271"/>
              <a:ext cx="1496291" cy="1388300"/>
            </a:xfrm>
            <a:prstGeom prst="ellipse">
              <a:avLst/>
            </a:prstGeom>
            <a:solidFill>
              <a:srgbClr val="F9F0E8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740FE010-7B55-465C-6156-A54B28D2FE10}"/>
                </a:ext>
              </a:extLst>
            </p:cNvPr>
            <p:cNvSpPr/>
            <p:nvPr/>
          </p:nvSpPr>
          <p:spPr>
            <a:xfrm>
              <a:off x="4030081" y="2715463"/>
              <a:ext cx="1638795" cy="1531917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6" name="Imagen 15" descr="Una ensalada de verduras&#10;&#10;Descripción generada automáticamente">
              <a:extLst>
                <a:ext uri="{FF2B5EF4-FFF2-40B4-BE49-F238E27FC236}">
                  <a16:creationId xmlns:a16="http://schemas.microsoft.com/office/drawing/2014/main" id="{B7009BB8-403F-572C-F189-0D2D1167A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utout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74732" y="3026243"/>
              <a:ext cx="1054518" cy="838028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sp>
        <p:nvSpPr>
          <p:cNvPr id="19" name="Subtítulo 2">
            <a:extLst>
              <a:ext uri="{FF2B5EF4-FFF2-40B4-BE49-F238E27FC236}">
                <a16:creationId xmlns:a16="http://schemas.microsoft.com/office/drawing/2014/main" id="{FC313240-13B3-2679-278C-2356BD2505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50299" y="6512659"/>
            <a:ext cx="7766936" cy="319689"/>
          </a:xfrm>
        </p:spPr>
        <p:txBody>
          <a:bodyPr>
            <a:normAutofit fontScale="92500" lnSpcReduction="20000"/>
          </a:bodyPr>
          <a:lstStyle/>
          <a:p>
            <a:r>
              <a:rPr lang="es-ES" b="1" dirty="0"/>
              <a:t>Camila Giudice-Cesar Vergara</a:t>
            </a:r>
            <a:endParaRPr lang="es-AR" b="1" dirty="0"/>
          </a:p>
        </p:txBody>
      </p:sp>
    </p:spTree>
    <p:extLst>
      <p:ext uri="{BB962C8B-B14F-4D97-AF65-F5344CB8AC3E}">
        <p14:creationId xmlns:p14="http://schemas.microsoft.com/office/powerpoint/2010/main" val="29081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355640-53DC-16B5-0333-4110C2CFD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s-ES" dirty="0"/>
              <a:t>Home</a:t>
            </a:r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D18D9CF-4543-DFCF-C289-B25E3977C6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7" t="6753" r="3553" b="4502"/>
          <a:stretch/>
        </p:blipFill>
        <p:spPr>
          <a:xfrm>
            <a:off x="730332" y="999836"/>
            <a:ext cx="8413201" cy="485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00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355640-53DC-16B5-0333-4110C2CFD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s-ES" dirty="0"/>
              <a:t>Productos</a:t>
            </a:r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07F9650-313B-9383-919C-786AE8D423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7" t="7359" r="2633" b="3549"/>
          <a:stretch/>
        </p:blipFill>
        <p:spPr>
          <a:xfrm>
            <a:off x="696685" y="1030184"/>
            <a:ext cx="8336062" cy="479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471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355640-53DC-16B5-0333-4110C2CFD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Pago</a:t>
            </a:r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DC59085-38EB-AE06-C9C5-8F538C7AC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07" y="1394676"/>
            <a:ext cx="8947272" cy="485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532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355640-53DC-16B5-0333-4110C2CFD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Registro</a:t>
            </a:r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ECBE794-521C-FCE3-EABB-0B3BB9B7B5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1" t="6666" r="2633" b="28313"/>
          <a:stretch/>
        </p:blipFill>
        <p:spPr>
          <a:xfrm>
            <a:off x="824174" y="1751609"/>
            <a:ext cx="8302987" cy="3491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679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355640-53DC-16B5-0333-4110C2CFD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Login</a:t>
            </a:r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416023E-7F62-2896-0934-4B70B9A10B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7" t="7619" r="2633" b="41645"/>
          <a:stretch/>
        </p:blipFill>
        <p:spPr>
          <a:xfrm>
            <a:off x="528893" y="2000992"/>
            <a:ext cx="8451212" cy="276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029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355640-53DC-16B5-0333-4110C2CFD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ADMIN</a:t>
            </a:r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BD226A9-2163-1BE8-50EB-0376C978DE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6" r="34009"/>
          <a:stretch/>
        </p:blipFill>
        <p:spPr>
          <a:xfrm>
            <a:off x="1145969" y="1513523"/>
            <a:ext cx="7707086" cy="456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35888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135</TotalTime>
  <Words>341</Words>
  <Application>Microsoft Office PowerPoint</Application>
  <PresentationFormat>Panorámica</PresentationFormat>
  <Paragraphs>50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Faceta</vt:lpstr>
      <vt:lpstr>Au Pistache Gluten Free Bakery</vt:lpstr>
      <vt:lpstr>Presentación del proyecto </vt:lpstr>
      <vt:lpstr>Roles </vt:lpstr>
      <vt:lpstr>Home</vt:lpstr>
      <vt:lpstr>Productos</vt:lpstr>
      <vt:lpstr>Pago</vt:lpstr>
      <vt:lpstr>Registro</vt:lpstr>
      <vt:lpstr>Login</vt:lpstr>
      <vt:lpstr>ADMIN</vt:lpstr>
      <vt:lpstr>COCINA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 Pistache Gluten Free Bakery</dc:title>
  <dc:creator>Camila Giudice</dc:creator>
  <cp:lastModifiedBy>Camila Giudice</cp:lastModifiedBy>
  <cp:revision>2</cp:revision>
  <dcterms:created xsi:type="dcterms:W3CDTF">2024-03-23T19:37:44Z</dcterms:created>
  <dcterms:modified xsi:type="dcterms:W3CDTF">2024-04-23T06:27:19Z</dcterms:modified>
</cp:coreProperties>
</file>

<file path=docProps/thumbnail.jpeg>
</file>